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CD" userId="0ced266e60800eef" providerId="LiveId" clId="{07DF7945-BB5C-40D5-B46C-C6F4B0EDB548}"/>
    <pc:docChg chg="undo custSel addSld delSld modSld">
      <pc:chgData name="B CD" userId="0ced266e60800eef" providerId="LiveId" clId="{07DF7945-BB5C-40D5-B46C-C6F4B0EDB548}" dt="2023-05-31T23:28:04.350" v="310" actId="20577"/>
      <pc:docMkLst>
        <pc:docMk/>
      </pc:docMkLst>
      <pc:sldChg chg="modSp mod">
        <pc:chgData name="B CD" userId="0ced266e60800eef" providerId="LiveId" clId="{07DF7945-BB5C-40D5-B46C-C6F4B0EDB548}" dt="2023-05-31T23:28:04.350" v="310" actId="20577"/>
        <pc:sldMkLst>
          <pc:docMk/>
          <pc:sldMk cId="4169036321" sldId="256"/>
        </pc:sldMkLst>
        <pc:spChg chg="mod">
          <ac:chgData name="B CD" userId="0ced266e60800eef" providerId="LiveId" clId="{07DF7945-BB5C-40D5-B46C-C6F4B0EDB548}" dt="2023-05-31T23:28:04.350" v="310" actId="20577"/>
          <ac:spMkLst>
            <pc:docMk/>
            <pc:sldMk cId="4169036321" sldId="256"/>
            <ac:spMk id="3" creationId="{40055C20-8CA2-71C7-181E-90F06296FCA8}"/>
          </ac:spMkLst>
        </pc:spChg>
      </pc:sldChg>
      <pc:sldChg chg="addSp delSp modSp mod setBg">
        <pc:chgData name="B CD" userId="0ced266e60800eef" providerId="LiveId" clId="{07DF7945-BB5C-40D5-B46C-C6F4B0EDB548}" dt="2023-05-30T01:54:51.076" v="9" actId="26606"/>
        <pc:sldMkLst>
          <pc:docMk/>
          <pc:sldMk cId="1752733800" sldId="257"/>
        </pc:sldMkLst>
        <pc:spChg chg="mo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2" creationId="{CE51B041-6B42-CF05-4C78-F60D11B07164}"/>
          </ac:spMkLst>
        </pc:spChg>
        <pc:spChg chg="add del mo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3" creationId="{93B2077C-000B-853B-0079-39D6DA90D1A9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0" creationId="{181CC2FD-F5D2-4415-8486-46858CC427A4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4" creationId="{E1063619-981B-4E62-A26E-E345BB3080B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1" creationId="{216BB147-20D5-4D93-BDA5-1BC614D6A4B2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3" creationId="{0A253F60-DE40-4508-A37A-61331DF1DD5D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75" creationId="{A4798C7F-C8CA-4799-BF37-3AB4642CDB66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7" creationId="{BA6285CA-6AFA-4F27-AFB5-1B32CDE09B1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9" creationId="{D690347A-6937-4F6D-93E3-D398D803DE33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1" creationId="{DE6FA2BA-220F-4070-A46C-D437A6D2421C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3" creationId="{B18D2A95-840F-45DF-AD93-5FA412FCC7E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5" creationId="{F92A3F2D-F424-43A3-88B0-FB258A0C1829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48" creationId="{A4798C7F-C8CA-4799-BF37-3AB4642CDB66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3" creationId="{216BB147-20D5-4D93-BDA5-1BC614D6A4B2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4" creationId="{0A253F60-DE40-4508-A37A-61331DF1DD5D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7" creationId="{BA6285CA-6AFA-4F27-AFB5-1B32CDE09B1A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8" creationId="{7F7C084A-330C-4243-AD92-F98B226F06BC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9" creationId="{7F19A9C0-8335-4ABB-91B6-396031712693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0" creationId="{7BCC6446-8462-4A63-9B6F-8F57EC40F648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1" creationId="{3BA1208A-FAFD-4827-BF3E-A6B16CA01D56}"/>
          </ac:spMkLst>
        </pc:spChg>
        <pc:grpChg chg="add del">
          <ac:chgData name="B CD" userId="0ced266e60800eef" providerId="LiveId" clId="{07DF7945-BB5C-40D5-B46C-C6F4B0EDB548}" dt="2023-05-30T01:54:47.793" v="6" actId="26606"/>
          <ac:grpSpMkLst>
            <pc:docMk/>
            <pc:sldMk cId="1752733800" sldId="257"/>
            <ac:grpSpMk id="16" creationId="{8323DD1D-77DE-48B2-A0A0-6265801531E5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45" creationId="{CFB42397-759B-4110-90F9-11A099A04F18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76" creationId="{9A50F0F9-04C8-47E4-AF66-B3CAF8C81917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06" creationId="{87F0794B-55D3-4D2D-BDE7-4688ED321E42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17" creationId="{E8BBA9B4-EF00-4579-A73A-061C5F90243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49" creationId="{87F0794B-55D3-4D2D-BDE7-4688ED321E42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5" creationId="{CFB42397-759B-4110-90F9-11A099A04F1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6" creationId="{9A50F0F9-04C8-47E4-AF66-B3CAF8C81917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62" creationId="{8118ECEF-CA6A-4CB6-BCA5-59B2DB40C4AB}"/>
          </ac:grpSpMkLst>
        </pc:grpChg>
      </pc:sldChg>
      <pc:sldChg chg="new">
        <pc:chgData name="B CD" userId="0ced266e60800eef" providerId="LiveId" clId="{07DF7945-BB5C-40D5-B46C-C6F4B0EDB548}" dt="2023-05-30T01:54:30.022" v="0" actId="680"/>
        <pc:sldMkLst>
          <pc:docMk/>
          <pc:sldMk cId="3834009278" sldId="258"/>
        </pc:sldMkLst>
      </pc:sldChg>
      <pc:sldChg chg="addSp delSp modSp new mod setBg">
        <pc:chgData name="B CD" userId="0ced266e60800eef" providerId="LiveId" clId="{07DF7945-BB5C-40D5-B46C-C6F4B0EDB548}" dt="2023-05-30T01:54:40.606" v="4" actId="26606"/>
        <pc:sldMkLst>
          <pc:docMk/>
          <pc:sldMk cId="222254322" sldId="259"/>
        </pc:sldMkLst>
        <pc:spChg chg="mo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2" creationId="{70C7A5F1-BDD4-B395-8106-68F3408C7F25}"/>
          </ac:spMkLst>
        </pc:spChg>
        <pc:spChg chg="mo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3" creationId="{FB43FC14-4AF9-D266-70A0-DDBF44F077D3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0" creationId="{43517DAF-BA0B-48C9-8544-2D295C68FC3D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4" creationId="{320AB72C-20FB-424A-B116-9771F33F0A5A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6" creationId="{9E38EE1F-4E4B-4F57-B909-C42294E312D1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49" creationId="{1C582B07-D0F0-4B6B-A5D9-D2F192CB3A4E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0" creationId="{171D79C9-FD78-4D11-A424-0002509BD3FF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1" creationId="{FB6DB01C-9C1F-4164-99EC-F0C2A75CD131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2" creationId="{919796AB-81F4-4FC8-8171-F4BECA869B0A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3" creationId="{DA1A4301-6FFC-4C82-A1FA-7634D8CAA8F5}"/>
          </ac:spMkLst>
        </pc:spChg>
        <pc:grpChg chg="add del">
          <ac:chgData name="B CD" userId="0ced266e60800eef" providerId="LiveId" clId="{07DF7945-BB5C-40D5-B46C-C6F4B0EDB548}" dt="2023-05-30T01:54:40.594" v="3" actId="26606"/>
          <ac:grpSpMkLst>
            <pc:docMk/>
            <pc:sldMk cId="222254322" sldId="259"/>
            <ac:grpSpMk id="18" creationId="{8323DD1D-77DE-48B2-A0A0-6265801531E5}"/>
          </ac:grpSpMkLst>
        </pc:grpChg>
        <pc:grpChg chg="add">
          <ac:chgData name="B CD" userId="0ced266e60800eef" providerId="LiveId" clId="{07DF7945-BB5C-40D5-B46C-C6F4B0EDB548}" dt="2023-05-30T01:54:40.606" v="4" actId="26606"/>
          <ac:grpSpMkLst>
            <pc:docMk/>
            <pc:sldMk cId="222254322" sldId="259"/>
            <ac:grpSpMk id="54" creationId="{8323DD1D-77DE-48B2-A0A0-6265801531E5}"/>
          </ac:grpSpMkLst>
        </pc:grpChg>
      </pc:sldChg>
      <pc:sldChg chg="new del">
        <pc:chgData name="B CD" userId="0ced266e60800eef" providerId="LiveId" clId="{07DF7945-BB5C-40D5-B46C-C6F4B0EDB548}" dt="2023-05-30T01:55:36.020" v="15" actId="47"/>
        <pc:sldMkLst>
          <pc:docMk/>
          <pc:sldMk cId="480052906" sldId="260"/>
        </pc:sldMkLst>
      </pc:sldChg>
      <pc:sldChg chg="new del">
        <pc:chgData name="B CD" userId="0ced266e60800eef" providerId="LiveId" clId="{07DF7945-BB5C-40D5-B46C-C6F4B0EDB548}" dt="2023-05-30T01:55:29.073" v="13" actId="47"/>
        <pc:sldMkLst>
          <pc:docMk/>
          <pc:sldMk cId="3228553122" sldId="260"/>
        </pc:sldMkLst>
      </pc:sldChg>
      <pc:sldChg chg="new">
        <pc:chgData name="B CD" userId="0ced266e60800eef" providerId="LiveId" clId="{07DF7945-BB5C-40D5-B46C-C6F4B0EDB548}" dt="2023-05-30T01:55:38.672" v="16" actId="680"/>
        <pc:sldMkLst>
          <pc:docMk/>
          <pc:sldMk cId="3444369456" sldId="260"/>
        </pc:sldMkLst>
      </pc:sldChg>
      <pc:sldChg chg="new del">
        <pc:chgData name="B CD" userId="0ced266e60800eef" providerId="LiveId" clId="{07DF7945-BB5C-40D5-B46C-C6F4B0EDB548}" dt="2023-05-30T01:55:28.201" v="12" actId="47"/>
        <pc:sldMkLst>
          <pc:docMk/>
          <pc:sldMk cId="40038503" sldId="261"/>
        </pc:sldMkLst>
      </pc:sldChg>
      <pc:sldChg chg="addSp modSp new mod setBg">
        <pc:chgData name="B CD" userId="0ced266e60800eef" providerId="LiveId" clId="{07DF7945-BB5C-40D5-B46C-C6F4B0EDB548}" dt="2023-05-30T01:55:45.235" v="18" actId="26606"/>
        <pc:sldMkLst>
          <pc:docMk/>
          <pc:sldMk cId="1551687073" sldId="261"/>
        </pc:sldMkLst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2" creationId="{9CB59D14-96E0-F105-2D97-798A3F456FD9}"/>
          </ac:spMkLst>
        </pc:spChg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3" creationId="{0DE64820-65E7-A4F0-FD73-ACA5ED2E35A7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8" creationId="{1C582B07-D0F0-4B6B-A5D9-D2F192CB3A4E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0" creationId="{21B645D3-580E-4657-9154-484648880ED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2" creationId="{DA1A4301-6FFC-4C82-A1FA-7634D8CAA8F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4" creationId="{27870DA4-44E8-43FB-940A-4AF9766959C0}"/>
          </ac:spMkLst>
        </pc:spChg>
        <pc:grpChg chg="add">
          <ac:chgData name="B CD" userId="0ced266e60800eef" providerId="LiveId" clId="{07DF7945-BB5C-40D5-B46C-C6F4B0EDB548}" dt="2023-05-30T01:55:45.235" v="18" actId="26606"/>
          <ac:grpSpMkLst>
            <pc:docMk/>
            <pc:sldMk cId="1551687073" sldId="261"/>
            <ac:grpSpMk id="16" creationId="{8323DD1D-77DE-48B2-A0A0-6265801531E5}"/>
          </ac:grpSpMkLst>
        </pc:grpChg>
      </pc:sldChg>
      <pc:sldChg chg="new">
        <pc:chgData name="B CD" userId="0ced266e60800eef" providerId="LiveId" clId="{07DF7945-BB5C-40D5-B46C-C6F4B0EDB548}" dt="2023-05-30T01:55:50.212" v="19" actId="680"/>
        <pc:sldMkLst>
          <pc:docMk/>
          <pc:sldMk cId="653031976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/>
              <a:t>By: Dario </a:t>
            </a:r>
            <a:r>
              <a:rPr lang="en-CA" sz="1700" dirty="0" err="1"/>
              <a:t>Micucci</a:t>
            </a:r>
            <a:r>
              <a:rPr lang="en-CA" sz="1700" dirty="0"/>
              <a:t>, Justin Butler, </a:t>
            </a:r>
          </a:p>
          <a:p>
            <a:r>
              <a:rPr lang="en-CA" sz="1700" dirty="0"/>
              <a:t>Rebeca Perez &amp; </a:t>
            </a:r>
            <a:r>
              <a:rPr lang="en-CA" sz="1700" dirty="0" err="1"/>
              <a:t>Brettney</a:t>
            </a:r>
            <a:r>
              <a:rPr lang="en-CA" sz="1700" dirty="0"/>
              <a:t>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9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9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A994-F130-5488-AD91-841B4431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02D44-2387-668E-7641-E4EDB6AF6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11417"/>
            <a:ext cx="4712534" cy="2740908"/>
          </a:xfrm>
        </p:spPr>
        <p:txBody>
          <a:bodyPr anchor="t">
            <a:normAutofit/>
          </a:bodyPr>
          <a:lstStyle/>
          <a:p>
            <a:endParaRPr lang="en-CA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FC14-4AF9-D266-70A0-DDBF44F0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3511417"/>
            <a:ext cx="5813687" cy="2755940"/>
          </a:xfrm>
        </p:spPr>
        <p:txBody>
          <a:bodyPr anchor="t">
            <a:normAutofit/>
          </a:bodyPr>
          <a:lstStyle/>
          <a:p>
            <a:endParaRPr lang="en-CA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9D9F-B0DE-DCAE-785F-69517C0A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endParaRPr lang="en-CA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4820-65E7-A4F0-FD73-ACA5ED2E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endParaRPr lang="en-CA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68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031976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</Words>
  <Application>Microsoft Office PowerPoint</Application>
  <PresentationFormat>Widescreen</PresentationFormat>
  <Paragraphs>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SineVTI</vt:lpstr>
      <vt:lpstr>NFL Sports Betting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B CD</cp:lastModifiedBy>
  <cp:revision>1</cp:revision>
  <dcterms:created xsi:type="dcterms:W3CDTF">2023-05-30T01:51:34Z</dcterms:created>
  <dcterms:modified xsi:type="dcterms:W3CDTF">2023-05-31T23:28:05Z</dcterms:modified>
</cp:coreProperties>
</file>